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7"/>
  </p:notesMasterIdLst>
  <p:sldIdLst>
    <p:sldId id="284" r:id="rId3"/>
    <p:sldId id="285" r:id="rId4"/>
    <p:sldId id="286" r:id="rId5"/>
    <p:sldId id="28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06B4E-81F1-44A4-930F-DFD01CAD4ACD}" type="datetimeFigureOut">
              <a:rPr lang="ko-KR" altLang="en-US" smtClean="0"/>
              <a:t>2020-04-06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6929C-3679-4BDA-9650-163030F80BF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2903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/>
          <p:cNvCxnSpPr/>
          <p:nvPr/>
        </p:nvCxnSpPr>
        <p:spPr>
          <a:xfrm>
            <a:off x="9373453" y="0"/>
            <a:ext cx="1219518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V="1">
            <a:off x="7427201" y="3681414"/>
            <a:ext cx="4764799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자유형 8"/>
          <p:cNvSpPr/>
          <p:nvPr/>
        </p:nvSpPr>
        <p:spPr>
          <a:xfrm>
            <a:off x="9188726" y="-8467"/>
            <a:ext cx="3006450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자유형 9"/>
          <p:cNvSpPr/>
          <p:nvPr/>
        </p:nvSpPr>
        <p:spPr>
          <a:xfrm>
            <a:off x="9603701" y="-8467"/>
            <a:ext cx="2591475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자유형 10"/>
          <p:cNvSpPr/>
          <p:nvPr/>
        </p:nvSpPr>
        <p:spPr>
          <a:xfrm>
            <a:off x="8934660" y="3048000"/>
            <a:ext cx="3260516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자유형 11"/>
          <p:cNvSpPr/>
          <p:nvPr/>
        </p:nvSpPr>
        <p:spPr>
          <a:xfrm>
            <a:off x="9341166" y="-8467"/>
            <a:ext cx="2854010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자유형 12"/>
          <p:cNvSpPr/>
          <p:nvPr/>
        </p:nvSpPr>
        <p:spPr>
          <a:xfrm>
            <a:off x="10907908" y="-8467"/>
            <a:ext cx="1287268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자유형 13"/>
          <p:cNvSpPr/>
          <p:nvPr/>
        </p:nvSpPr>
        <p:spPr>
          <a:xfrm>
            <a:off x="10941783" y="-8468"/>
            <a:ext cx="1270575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자유형 14"/>
          <p:cNvSpPr/>
          <p:nvPr/>
        </p:nvSpPr>
        <p:spPr>
          <a:xfrm>
            <a:off x="-8468" y="-8468"/>
            <a:ext cx="863825" cy="5698067"/>
          </a:xfrm>
          <a:custGeom>
            <a:avLst/>
            <a:gdLst>
              <a:gd name="connsiteX0" fmla="*/ 0 w 863600"/>
              <a:gd name="connsiteY0" fmla="*/ 8467 h 5698067"/>
              <a:gd name="connsiteX1" fmla="*/ 863600 w 863600"/>
              <a:gd name="connsiteY1" fmla="*/ 0 h 5698067"/>
              <a:gd name="connsiteX2" fmla="*/ 863600 w 863600"/>
              <a:gd name="connsiteY2" fmla="*/ 16934 h 5698067"/>
              <a:gd name="connsiteX3" fmla="*/ 0 w 863600"/>
              <a:gd name="connsiteY3" fmla="*/ 5698067 h 5698067"/>
              <a:gd name="connsiteX4" fmla="*/ 0 w 863600"/>
              <a:gd name="connsiteY4" fmla="*/ 8467 h 569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600" h="5698067">
                <a:moveTo>
                  <a:pt x="0" y="8467"/>
                </a:moveTo>
                <a:lnTo>
                  <a:pt x="863600" y="0"/>
                </a:lnTo>
                <a:lnTo>
                  <a:pt x="863600" y="16934"/>
                </a:lnTo>
                <a:lnTo>
                  <a:pt x="0" y="5698067"/>
                </a:lnTo>
                <a:lnTo>
                  <a:pt x="0" y="846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자유형 15"/>
          <p:cNvSpPr/>
          <p:nvPr/>
        </p:nvSpPr>
        <p:spPr>
          <a:xfrm>
            <a:off x="10374369" y="3589868"/>
            <a:ext cx="1820807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sz="1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07460" y="2404534"/>
            <a:ext cx="7768959" cy="1646302"/>
          </a:xfrm>
        </p:spPr>
        <p:txBody>
          <a:bodyPr anchor="b">
            <a:noAutofit/>
          </a:bodyPr>
          <a:lstStyle>
            <a:lvl1pPr algn="r" latinLnBrk="1">
              <a:defRPr lang="ko-KR" sz="5400">
                <a:solidFill>
                  <a:schemeClr val="accent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07460" y="4050834"/>
            <a:ext cx="7768959" cy="1096899"/>
          </a:xfrm>
        </p:spPr>
        <p:txBody>
          <a:bodyPr anchor="t"/>
          <a:lstStyle>
            <a:lvl1pPr marL="0" indent="0" algn="r" latinLnBrk="1">
              <a:buNone/>
              <a:defRPr lang="ko-KR">
                <a:solidFill>
                  <a:schemeClr val="tx1">
                    <a:lumMod val="50000"/>
                    <a:lumOff val="50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1">
              <a:buNone/>
              <a:defRPr lang="ko-KR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658722" y="6041363"/>
            <a:ext cx="6299252" cy="365125"/>
          </a:xfrm>
        </p:spPr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3D065518-3A63-419A-8231-5D33913BABEB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72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7512" y="609600"/>
            <a:ext cx="8598907" cy="3403600"/>
          </a:xfrm>
        </p:spPr>
        <p:txBody>
          <a:bodyPr anchor="ctr">
            <a:normAutofit/>
          </a:bodyPr>
          <a:lstStyle>
            <a:lvl1pPr algn="l" latinLnBrk="1">
              <a:defRPr lang="ko-KR"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7512" y="4470400"/>
            <a:ext cx="8598907" cy="1570962"/>
          </a:xfrm>
        </p:spPr>
        <p:txBody>
          <a:bodyPr anchor="ctr">
            <a:normAutofit/>
          </a:bodyPr>
          <a:lstStyle>
            <a:lvl1pPr marL="0" indent="0" algn="l" latinLnBrk="1">
              <a:buNone/>
              <a:defRPr lang="ko-KR" sz="1800">
                <a:solidFill>
                  <a:schemeClr val="tx1">
                    <a:lumMod val="75000"/>
                    <a:lumOff val="25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1">
              <a:buNone/>
              <a:defRPr lang="ko-K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450FB353-8A9D-4923-9798-8B65145A3A02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848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31577" y="609600"/>
            <a:ext cx="8096242" cy="3022600"/>
          </a:xfrm>
        </p:spPr>
        <p:txBody>
          <a:bodyPr anchor="ctr">
            <a:normAutofit/>
          </a:bodyPr>
          <a:lstStyle>
            <a:lvl1pPr algn="l" latinLnBrk="1">
              <a:defRPr lang="ko-KR"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7512" y="4470400"/>
            <a:ext cx="8598907" cy="1570962"/>
          </a:xfrm>
        </p:spPr>
        <p:txBody>
          <a:bodyPr anchor="ctr">
            <a:normAutofit/>
          </a:bodyPr>
          <a:lstStyle>
            <a:lvl1pPr marL="0" indent="0" algn="l" latinLnBrk="1">
              <a:buNone/>
              <a:defRPr lang="ko-KR" sz="1800">
                <a:solidFill>
                  <a:schemeClr val="tx1">
                    <a:lumMod val="75000"/>
                    <a:lumOff val="25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1">
              <a:buNone/>
              <a:defRPr lang="ko-K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23" name="텍스트 개체 틀 9"/>
          <p:cNvSpPr>
            <a:spLocks noGrp="1"/>
          </p:cNvSpPr>
          <p:nvPr>
            <p:ph type="body" sz="quarter" idx="13"/>
          </p:nvPr>
        </p:nvSpPr>
        <p:spPr>
          <a:xfrm>
            <a:off x="1366495" y="3632200"/>
            <a:ext cx="7226406" cy="381000"/>
          </a:xfrm>
        </p:spPr>
        <p:txBody>
          <a:bodyPr anchor="ctr">
            <a:noAutofit/>
          </a:bodyPr>
          <a:lstStyle>
            <a:lvl1pPr marL="0" indent="0" latinLnBrk="1">
              <a:buFontTx/>
              <a:buNone/>
              <a:defRPr lang="ko-KR" sz="1600">
                <a:solidFill>
                  <a:schemeClr val="tx1">
                    <a:lumMod val="50000"/>
                    <a:lumOff val="50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FontTx/>
              <a:buNone/>
              <a:defRPr lang="ko-KR"/>
            </a:lvl2pPr>
            <a:lvl3pPr marL="914400" indent="0" latinLnBrk="1">
              <a:buFontTx/>
              <a:buNone/>
              <a:defRPr lang="ko-KR"/>
            </a:lvl3pPr>
            <a:lvl4pPr marL="1371600" indent="0" latinLnBrk="1">
              <a:buFontTx/>
              <a:buNone/>
              <a:defRPr lang="ko-KR"/>
            </a:lvl4pPr>
            <a:lvl5pPr marL="1828800" indent="0" latinLnBrk="1">
              <a:buFontTx/>
              <a:buNone/>
              <a:defRPr lang="ko-KR"/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텍스트 상자 19"/>
          <p:cNvSpPr txBox="1"/>
          <p:nvPr/>
        </p:nvSpPr>
        <p:spPr>
          <a:xfrm>
            <a:off x="542011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latinLnBrk="1">
              <a:spcBef>
                <a:spcPct val="0"/>
              </a:spcBef>
              <a:buNone/>
              <a:defRPr lang="ko-KR"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 latinLnBrk="1">
              <a:defRPr lang="ko-KR">
                <a:solidFill>
                  <a:schemeClr val="tx2"/>
                </a:solidFill>
              </a:defRPr>
            </a:lvl2pPr>
            <a:lvl3pPr latinLnBrk="1">
              <a:defRPr lang="ko-KR">
                <a:solidFill>
                  <a:schemeClr val="tx2"/>
                </a:solidFill>
              </a:defRPr>
            </a:lvl3pPr>
            <a:lvl4pPr latinLnBrk="1">
              <a:defRPr lang="ko-KR">
                <a:solidFill>
                  <a:schemeClr val="tx2"/>
                </a:solidFill>
              </a:defRPr>
            </a:lvl4pPr>
            <a:lvl5pPr latinLnBrk="1">
              <a:defRPr lang="ko-KR">
                <a:solidFill>
                  <a:schemeClr val="tx2"/>
                </a:solidFill>
              </a:defRPr>
            </a:lvl5pPr>
            <a:lvl6pPr latinLnBrk="1">
              <a:defRPr lang="ko-KR">
                <a:solidFill>
                  <a:schemeClr val="tx2"/>
                </a:solidFill>
              </a:defRPr>
            </a:lvl6pPr>
            <a:lvl7pPr latinLnBrk="1">
              <a:defRPr lang="ko-KR">
                <a:solidFill>
                  <a:schemeClr val="tx2"/>
                </a:solidFill>
              </a:defRPr>
            </a:lvl7pPr>
            <a:lvl8pPr latinLnBrk="1">
              <a:defRPr lang="ko-KR">
                <a:solidFill>
                  <a:schemeClr val="tx2"/>
                </a:solidFill>
              </a:defRPr>
            </a:lvl8pPr>
            <a:lvl9pPr latinLnBrk="1">
              <a:defRPr lang="ko-KR">
                <a:solidFill>
                  <a:schemeClr val="tx2"/>
                </a:solidFill>
              </a:defRPr>
            </a:lvl9pPr>
          </a:lstStyle>
          <a:p>
            <a:pPr lvl="0" latinLnBrk="1"/>
            <a:r>
              <a:rPr lang="ko-KR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텍스트 상자 21"/>
          <p:cNvSpPr txBox="1"/>
          <p:nvPr/>
        </p:nvSpPr>
        <p:spPr>
          <a:xfrm>
            <a:off x="8895327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lvl="0" latinLnBrk="1">
              <a:spcBef>
                <a:spcPct val="0"/>
              </a:spcBef>
              <a:buNone/>
              <a:defRPr lang="ko-KR" sz="8000" b="0" cap="all" baseline="0">
                <a:ln w="3175" cmpd="sng">
                  <a:noFill/>
                </a:ln>
                <a:effectLst/>
                <a:latin typeface="Arial"/>
                <a:ea typeface="+mj-ea"/>
                <a:cs typeface="Trebuchet MS"/>
              </a:defRPr>
            </a:lvl1pPr>
            <a:lvl2pPr latinLnBrk="1">
              <a:defRPr lang="ko-KR">
                <a:solidFill>
                  <a:schemeClr val="tx2"/>
                </a:solidFill>
              </a:defRPr>
            </a:lvl2pPr>
            <a:lvl3pPr latinLnBrk="1">
              <a:defRPr lang="ko-KR">
                <a:solidFill>
                  <a:schemeClr val="tx2"/>
                </a:solidFill>
              </a:defRPr>
            </a:lvl3pPr>
            <a:lvl4pPr latinLnBrk="1">
              <a:defRPr lang="ko-KR">
                <a:solidFill>
                  <a:schemeClr val="tx2"/>
                </a:solidFill>
              </a:defRPr>
            </a:lvl4pPr>
            <a:lvl5pPr latinLnBrk="1">
              <a:defRPr lang="ko-KR">
                <a:solidFill>
                  <a:schemeClr val="tx2"/>
                </a:solidFill>
              </a:defRPr>
            </a:lvl5pPr>
            <a:lvl6pPr latinLnBrk="1">
              <a:defRPr lang="ko-KR">
                <a:solidFill>
                  <a:schemeClr val="tx2"/>
                </a:solidFill>
              </a:defRPr>
            </a:lvl6pPr>
            <a:lvl7pPr latinLnBrk="1">
              <a:defRPr lang="ko-KR">
                <a:solidFill>
                  <a:schemeClr val="tx2"/>
                </a:solidFill>
              </a:defRPr>
            </a:lvl7pPr>
            <a:lvl8pPr latinLnBrk="1">
              <a:defRPr lang="ko-KR">
                <a:solidFill>
                  <a:schemeClr val="tx2"/>
                </a:solidFill>
              </a:defRPr>
            </a:lvl8pPr>
            <a:lvl9pPr latinLnBrk="1">
              <a:defRPr lang="ko-KR">
                <a:solidFill>
                  <a:schemeClr val="tx2"/>
                </a:solidFill>
              </a:defRPr>
            </a:lvl9pPr>
          </a:lstStyle>
          <a:p>
            <a:pPr lvl="0" latinLnBrk="1"/>
            <a:r>
              <a:rPr lang="ko-KR" sz="8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428ACCBE-9998-4278-9A7D-B5A781D0DC55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817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7512" y="1931988"/>
            <a:ext cx="8598907" cy="2595460"/>
          </a:xfrm>
        </p:spPr>
        <p:txBody>
          <a:bodyPr anchor="b">
            <a:normAutofit/>
          </a:bodyPr>
          <a:lstStyle>
            <a:lvl1pPr algn="l" latinLnBrk="1">
              <a:defRPr lang="ko-KR"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 anchor="t">
            <a:normAutofit/>
          </a:bodyPr>
          <a:lstStyle>
            <a:lvl1pPr marL="0" indent="0" algn="l" latinLnBrk="1">
              <a:buNone/>
              <a:defRPr lang="ko-KR" sz="1800">
                <a:solidFill>
                  <a:schemeClr val="tx1">
                    <a:lumMod val="75000"/>
                    <a:lumOff val="25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1">
              <a:buNone/>
              <a:defRPr lang="ko-K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687BA62A-E5EA-45AD-A7C5-B91BDA597EC9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03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31577" y="609600"/>
            <a:ext cx="8096242" cy="3022600"/>
          </a:xfrm>
        </p:spPr>
        <p:txBody>
          <a:bodyPr anchor="ctr">
            <a:normAutofit/>
          </a:bodyPr>
          <a:lstStyle>
            <a:lvl1pPr algn="l" latinLnBrk="1">
              <a:defRPr lang="ko-KR"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 anchor="t">
            <a:normAutofit/>
          </a:bodyPr>
          <a:lstStyle>
            <a:lvl1pPr marL="0" indent="0" algn="l" latinLnBrk="1">
              <a:buNone/>
              <a:defRPr lang="ko-KR" sz="1800">
                <a:solidFill>
                  <a:schemeClr val="tx1">
                    <a:lumMod val="50000"/>
                    <a:lumOff val="50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1">
              <a:buNone/>
              <a:defRPr lang="ko-K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23" name="텍스트 개체 틀 9"/>
          <p:cNvSpPr>
            <a:spLocks noGrp="1"/>
          </p:cNvSpPr>
          <p:nvPr>
            <p:ph type="body" sz="quarter" idx="13"/>
          </p:nvPr>
        </p:nvSpPr>
        <p:spPr>
          <a:xfrm>
            <a:off x="677509" y="4013200"/>
            <a:ext cx="8598908" cy="514248"/>
          </a:xfrm>
        </p:spPr>
        <p:txBody>
          <a:bodyPr anchor="b">
            <a:noAutofit/>
          </a:bodyPr>
          <a:lstStyle>
            <a:lvl1pPr marL="0" indent="0" latinLnBrk="1">
              <a:buFontTx/>
              <a:buNone/>
              <a:defRPr lang="ko-KR" sz="2400">
                <a:solidFill>
                  <a:schemeClr val="tx1">
                    <a:lumMod val="75000"/>
                    <a:lumOff val="25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FontTx/>
              <a:buNone/>
              <a:defRPr lang="ko-KR"/>
            </a:lvl2pPr>
            <a:lvl3pPr marL="914400" indent="0" latinLnBrk="1">
              <a:buFontTx/>
              <a:buNone/>
              <a:defRPr lang="ko-KR"/>
            </a:lvl3pPr>
            <a:lvl4pPr marL="1371600" indent="0" latinLnBrk="1">
              <a:buFontTx/>
              <a:buNone/>
              <a:defRPr lang="ko-KR"/>
            </a:lvl4pPr>
            <a:lvl5pPr marL="1828800" indent="0" latinLnBrk="1">
              <a:buFontTx/>
              <a:buNone/>
              <a:defRPr lang="ko-KR"/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4" name="텍스트 상자 23"/>
          <p:cNvSpPr txBox="1"/>
          <p:nvPr/>
        </p:nvSpPr>
        <p:spPr>
          <a:xfrm>
            <a:off x="542011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latinLnBrk="1">
              <a:spcBef>
                <a:spcPct val="0"/>
              </a:spcBef>
              <a:buNone/>
              <a:defRPr lang="ko-KR"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 latinLnBrk="1">
              <a:defRPr lang="ko-KR">
                <a:solidFill>
                  <a:schemeClr val="tx2"/>
                </a:solidFill>
              </a:defRPr>
            </a:lvl2pPr>
            <a:lvl3pPr latinLnBrk="1">
              <a:defRPr lang="ko-KR">
                <a:solidFill>
                  <a:schemeClr val="tx2"/>
                </a:solidFill>
              </a:defRPr>
            </a:lvl3pPr>
            <a:lvl4pPr latinLnBrk="1">
              <a:defRPr lang="ko-KR">
                <a:solidFill>
                  <a:schemeClr val="tx2"/>
                </a:solidFill>
              </a:defRPr>
            </a:lvl4pPr>
            <a:lvl5pPr latinLnBrk="1">
              <a:defRPr lang="ko-KR">
                <a:solidFill>
                  <a:schemeClr val="tx2"/>
                </a:solidFill>
              </a:defRPr>
            </a:lvl5pPr>
            <a:lvl6pPr latinLnBrk="1">
              <a:defRPr lang="ko-KR">
                <a:solidFill>
                  <a:schemeClr val="tx2"/>
                </a:solidFill>
              </a:defRPr>
            </a:lvl6pPr>
            <a:lvl7pPr latinLnBrk="1">
              <a:defRPr lang="ko-KR">
                <a:solidFill>
                  <a:schemeClr val="tx2"/>
                </a:solidFill>
              </a:defRPr>
            </a:lvl7pPr>
            <a:lvl8pPr latinLnBrk="1">
              <a:defRPr lang="ko-KR">
                <a:solidFill>
                  <a:schemeClr val="tx2"/>
                </a:solidFill>
              </a:defRPr>
            </a:lvl8pPr>
            <a:lvl9pPr latinLnBrk="1">
              <a:defRPr lang="ko-KR">
                <a:solidFill>
                  <a:schemeClr val="tx2"/>
                </a:solidFill>
              </a:defRPr>
            </a:lvl9pPr>
          </a:lstStyle>
          <a:p>
            <a:pPr lvl="0" latinLnBrk="1"/>
            <a:r>
              <a:rPr lang="ko-KR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텍스트 상자 24"/>
          <p:cNvSpPr txBox="1"/>
          <p:nvPr/>
        </p:nvSpPr>
        <p:spPr>
          <a:xfrm>
            <a:off x="8895327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lvl="0" latinLnBrk="1">
              <a:spcBef>
                <a:spcPct val="0"/>
              </a:spcBef>
              <a:buNone/>
              <a:defRPr lang="ko-KR" sz="8000" b="0" cap="all" baseline="0">
                <a:ln w="3175" cmpd="sng">
                  <a:noFill/>
                </a:ln>
                <a:effectLst/>
                <a:latin typeface="Arial"/>
                <a:ea typeface="+mj-ea"/>
                <a:cs typeface="Trebuchet MS"/>
              </a:defRPr>
            </a:lvl1pPr>
            <a:lvl2pPr latinLnBrk="1">
              <a:defRPr lang="ko-KR">
                <a:solidFill>
                  <a:schemeClr val="tx2"/>
                </a:solidFill>
              </a:defRPr>
            </a:lvl2pPr>
            <a:lvl3pPr latinLnBrk="1">
              <a:defRPr lang="ko-KR">
                <a:solidFill>
                  <a:schemeClr val="tx2"/>
                </a:solidFill>
              </a:defRPr>
            </a:lvl3pPr>
            <a:lvl4pPr latinLnBrk="1">
              <a:defRPr lang="ko-KR">
                <a:solidFill>
                  <a:schemeClr val="tx2"/>
                </a:solidFill>
              </a:defRPr>
            </a:lvl4pPr>
            <a:lvl5pPr latinLnBrk="1">
              <a:defRPr lang="ko-KR">
                <a:solidFill>
                  <a:schemeClr val="tx2"/>
                </a:solidFill>
              </a:defRPr>
            </a:lvl5pPr>
            <a:lvl6pPr latinLnBrk="1">
              <a:defRPr lang="ko-KR">
                <a:solidFill>
                  <a:schemeClr val="tx2"/>
                </a:solidFill>
              </a:defRPr>
            </a:lvl6pPr>
            <a:lvl7pPr latinLnBrk="1">
              <a:defRPr lang="ko-KR">
                <a:solidFill>
                  <a:schemeClr val="tx2"/>
                </a:solidFill>
              </a:defRPr>
            </a:lvl7pPr>
            <a:lvl8pPr latinLnBrk="1">
              <a:defRPr lang="ko-KR">
                <a:solidFill>
                  <a:schemeClr val="tx2"/>
                </a:solidFill>
              </a:defRPr>
            </a:lvl8pPr>
            <a:lvl9pPr latinLnBrk="1">
              <a:defRPr lang="ko-KR">
                <a:solidFill>
                  <a:schemeClr val="tx2"/>
                </a:solidFill>
              </a:defRPr>
            </a:lvl9pPr>
          </a:lstStyle>
          <a:p>
            <a:pPr lvl="0" latinLnBrk="1"/>
            <a:r>
              <a:rPr lang="ko-KR" sz="8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BE4DD830-4659-44F5-98C9-995E1477E31D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398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978" y="609600"/>
            <a:ext cx="8590440" cy="3022600"/>
          </a:xfrm>
        </p:spPr>
        <p:txBody>
          <a:bodyPr anchor="ctr">
            <a:normAutofit/>
          </a:bodyPr>
          <a:lstStyle>
            <a:lvl1pPr algn="l" latinLnBrk="1">
              <a:defRPr lang="ko-KR" sz="44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1513914"/>
          </a:xfrm>
        </p:spPr>
        <p:txBody>
          <a:bodyPr anchor="t">
            <a:normAutofit/>
          </a:bodyPr>
          <a:lstStyle>
            <a:lvl1pPr marL="0" indent="0" algn="l" latinLnBrk="1">
              <a:buNone/>
              <a:defRPr lang="ko-KR" sz="1800">
                <a:solidFill>
                  <a:schemeClr val="tx1">
                    <a:lumMod val="50000"/>
                    <a:lumOff val="50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1">
              <a:buNone/>
              <a:defRPr lang="ko-K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23" name="텍스트 개체 틀 9"/>
          <p:cNvSpPr>
            <a:spLocks noGrp="1"/>
          </p:cNvSpPr>
          <p:nvPr>
            <p:ph type="body" sz="quarter" idx="13"/>
          </p:nvPr>
        </p:nvSpPr>
        <p:spPr>
          <a:xfrm>
            <a:off x="677509" y="4013200"/>
            <a:ext cx="8598908" cy="514248"/>
          </a:xfrm>
        </p:spPr>
        <p:txBody>
          <a:bodyPr anchor="b">
            <a:noAutofit/>
          </a:bodyPr>
          <a:lstStyle>
            <a:lvl1pPr marL="0" indent="0" latinLnBrk="1">
              <a:buFontTx/>
              <a:buNone/>
              <a:defRPr lang="ko-KR" sz="2400">
                <a:solidFill>
                  <a:schemeClr val="accent1"/>
                </a:solidFill>
                <a:ea typeface="맑은 고딕" panose="020B0503020000020004" pitchFamily="50" charset="-127"/>
              </a:defRPr>
            </a:lvl1pPr>
            <a:lvl2pPr marL="457200" indent="0" latinLnBrk="1">
              <a:buFontTx/>
              <a:buNone/>
              <a:defRPr lang="ko-KR"/>
            </a:lvl2pPr>
            <a:lvl3pPr marL="914400" indent="0" latinLnBrk="1">
              <a:buFontTx/>
              <a:buNone/>
              <a:defRPr lang="ko-KR"/>
            </a:lvl3pPr>
            <a:lvl4pPr marL="1371600" indent="0" latinLnBrk="1">
              <a:buFontTx/>
              <a:buNone/>
              <a:defRPr lang="ko-KR"/>
            </a:lvl4pPr>
            <a:lvl5pPr marL="1828800" indent="0" latinLnBrk="1">
              <a:buFontTx/>
              <a:buNone/>
              <a:defRPr lang="ko-KR"/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5EFEA9B4-F0DF-4310-980D-DB52315075B3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312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vert"/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5C92DAC6-D9F6-4537-B1C5-1AEE9BB4D2E3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809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969749" y="609600"/>
            <a:ext cx="1305083" cy="5251451"/>
          </a:xfrm>
        </p:spPr>
        <p:txBody>
          <a:bodyPr vert="vert" anchor="ctr"/>
          <a:lstStyle/>
          <a:p>
            <a:r>
              <a:rPr lang="ko-KR" altLang="en-US" smtClean="0"/>
              <a:t>마스터 제목 스타일 편집</a:t>
            </a:r>
            <a:endParaRPr lang="ko-KR" dirty="0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77511" y="609600"/>
            <a:ext cx="7061989" cy="5251450"/>
          </a:xfrm>
        </p:spPr>
        <p:txBody>
          <a:bodyPr vert="vert"/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A8A058F8-1581-44C9-A290-D2E191046B25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16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latinLnBrk="1">
              <a:defRPr lang="ko-KR" sz="3600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DC46B047-B191-4E7E-B383-66F60119A330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283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7512" y="2700868"/>
            <a:ext cx="8598907" cy="1826581"/>
          </a:xfrm>
        </p:spPr>
        <p:txBody>
          <a:bodyPr anchor="b"/>
          <a:lstStyle>
            <a:lvl1pPr algn="l" latinLnBrk="1">
              <a:defRPr lang="ko-KR"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7512" y="4527448"/>
            <a:ext cx="8598907" cy="860400"/>
          </a:xfrm>
        </p:spPr>
        <p:txBody>
          <a:bodyPr anchor="t"/>
          <a:lstStyle>
            <a:lvl1pPr marL="0" indent="0" algn="l" latinLnBrk="1">
              <a:buNone/>
              <a:defRPr lang="ko-KR" sz="2000">
                <a:solidFill>
                  <a:schemeClr val="tx1">
                    <a:lumMod val="50000"/>
                    <a:lumOff val="50000"/>
                  </a:schemeClr>
                </a:solidFill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1">
              <a:buNone/>
              <a:defRPr lang="ko-K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1">
              <a:buNone/>
              <a:defRPr lang="ko-K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BF36D3FA-12D0-4C4E-B877-59447AD4C2B2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94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77511" y="2160589"/>
            <a:ext cx="4185125" cy="3880772"/>
          </a:xfrm>
        </p:spPr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91296" y="2160590"/>
            <a:ext cx="4185124" cy="3880773"/>
          </a:xfrm>
        </p:spPr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930C93AE-174B-4E4B-8F0C-BAA2931A7FFC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16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1">
              <a:defRPr lang="ko-KR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5922" y="2160983"/>
            <a:ext cx="4186713" cy="576262"/>
          </a:xfrm>
        </p:spPr>
        <p:txBody>
          <a:bodyPr anchor="b">
            <a:noAutofit/>
          </a:bodyPr>
          <a:lstStyle>
            <a:lvl1pPr marL="0" indent="0" latinLnBrk="1">
              <a:buNone/>
              <a:defRPr lang="ko-KR" sz="2400" b="0"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2000" b="1"/>
            </a:lvl2pPr>
            <a:lvl3pPr marL="914400" indent="0" latinLnBrk="1">
              <a:buNone/>
              <a:defRPr lang="ko-KR" sz="1800" b="1"/>
            </a:lvl3pPr>
            <a:lvl4pPr marL="1371600" indent="0" latinLnBrk="1">
              <a:buNone/>
              <a:defRPr lang="ko-KR" sz="1600" b="1"/>
            </a:lvl4pPr>
            <a:lvl5pPr marL="1828800" indent="0" latinLnBrk="1">
              <a:buNone/>
              <a:defRPr lang="ko-KR" sz="1600" b="1"/>
            </a:lvl5pPr>
            <a:lvl6pPr marL="2286000" indent="0" latinLnBrk="1">
              <a:buNone/>
              <a:defRPr lang="ko-KR" sz="1600" b="1"/>
            </a:lvl6pPr>
            <a:lvl7pPr marL="2743200" indent="0" latinLnBrk="1">
              <a:buNone/>
              <a:defRPr lang="ko-KR" sz="1600" b="1"/>
            </a:lvl7pPr>
            <a:lvl8pPr marL="3200400" indent="0" latinLnBrk="1">
              <a:buNone/>
              <a:defRPr lang="ko-KR" sz="1600" b="1"/>
            </a:lvl8pPr>
            <a:lvl9pPr marL="3657600" indent="0" latinLnBrk="1">
              <a:buNone/>
              <a:defRPr lang="ko-KR" sz="1600" b="1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75922" y="2737246"/>
            <a:ext cx="4186713" cy="3304117"/>
          </a:xfrm>
        </p:spPr>
        <p:txBody>
          <a:bodyPr>
            <a:normAutofit/>
          </a:bodyPr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89709" y="2160983"/>
            <a:ext cx="4186708" cy="576262"/>
          </a:xfrm>
        </p:spPr>
        <p:txBody>
          <a:bodyPr anchor="b">
            <a:noAutofit/>
          </a:bodyPr>
          <a:lstStyle>
            <a:lvl1pPr marL="0" indent="0" latinLnBrk="1">
              <a:buNone/>
              <a:defRPr lang="ko-KR" sz="2400" b="0"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2000" b="1"/>
            </a:lvl2pPr>
            <a:lvl3pPr marL="914400" indent="0" latinLnBrk="1">
              <a:buNone/>
              <a:defRPr lang="ko-KR" sz="1800" b="1"/>
            </a:lvl3pPr>
            <a:lvl4pPr marL="1371600" indent="0" latinLnBrk="1">
              <a:buNone/>
              <a:defRPr lang="ko-KR" sz="1600" b="1"/>
            </a:lvl4pPr>
            <a:lvl5pPr marL="1828800" indent="0" latinLnBrk="1">
              <a:buNone/>
              <a:defRPr lang="ko-KR" sz="1600" b="1"/>
            </a:lvl5pPr>
            <a:lvl6pPr marL="2286000" indent="0" latinLnBrk="1">
              <a:buNone/>
              <a:defRPr lang="ko-KR" sz="1600" b="1"/>
            </a:lvl6pPr>
            <a:lvl7pPr marL="2743200" indent="0" latinLnBrk="1">
              <a:buNone/>
              <a:defRPr lang="ko-KR" sz="1600" b="1"/>
            </a:lvl7pPr>
            <a:lvl8pPr marL="3200400" indent="0" latinLnBrk="1">
              <a:buNone/>
              <a:defRPr lang="ko-KR" sz="1600" b="1"/>
            </a:lvl8pPr>
            <a:lvl9pPr marL="3657600" indent="0" latinLnBrk="1">
              <a:buNone/>
              <a:defRPr lang="ko-KR" sz="1600" b="1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89710" y="2737246"/>
            <a:ext cx="4186707" cy="3304117"/>
          </a:xfrm>
        </p:spPr>
        <p:txBody>
          <a:bodyPr>
            <a:normAutofit/>
          </a:bodyPr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83297A4B-248F-4B32-B81C-A1499FAE8394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331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7511" y="609600"/>
            <a:ext cx="8598907" cy="13208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62059C2D-79A1-49F6-A201-BCDC4D6CE01E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65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7D792F34-1260-45E8-99A3-87CF103D10C5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867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7510" y="1498604"/>
            <a:ext cx="3855532" cy="1278466"/>
          </a:xfrm>
        </p:spPr>
        <p:txBody>
          <a:bodyPr anchor="b">
            <a:normAutofit/>
          </a:bodyPr>
          <a:lstStyle>
            <a:lvl1pPr latinLnBrk="1">
              <a:defRPr lang="ko-KR" sz="2000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1701" y="514925"/>
            <a:ext cx="4514717" cy="5526437"/>
          </a:xfrm>
        </p:spPr>
        <p:txBody>
          <a:bodyPr>
            <a:normAutofit/>
          </a:bodyPr>
          <a:lstStyle>
            <a:lvl1pPr>
              <a:defRPr>
                <a:ea typeface="맑은 고딕" panose="020B0503020000020004" pitchFamily="50" charset="-127"/>
              </a:defRPr>
            </a:lvl1pPr>
            <a:lvl2pPr>
              <a:defRPr>
                <a:ea typeface="맑은 고딕" panose="020B0503020000020004" pitchFamily="50" charset="-127"/>
              </a:defRPr>
            </a:lvl2pPr>
            <a:lvl3pPr>
              <a:defRPr>
                <a:ea typeface="맑은 고딕" panose="020B0503020000020004" pitchFamily="50" charset="-127"/>
              </a:defRPr>
            </a:lvl3pPr>
            <a:lvl4pPr>
              <a:defRPr>
                <a:ea typeface="맑은 고딕" panose="020B0503020000020004" pitchFamily="50" charset="-127"/>
              </a:defRPr>
            </a:lvl4pPr>
            <a:lvl5pPr>
              <a:defRPr>
                <a:ea typeface="맑은 고딕" panose="020B0503020000020004" pitchFamily="50" charset="-127"/>
              </a:defRPr>
            </a:lvl5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  <a:p>
            <a:pPr lvl="1" latinLnBrk="1"/>
            <a:r>
              <a:rPr lang="ko-KR" altLang="en-US" smtClean="0"/>
              <a:t>둘째 수준</a:t>
            </a:r>
          </a:p>
          <a:p>
            <a:pPr lvl="2" latinLnBrk="1"/>
            <a:r>
              <a:rPr lang="ko-KR" altLang="en-US" smtClean="0"/>
              <a:t>셋째 수준</a:t>
            </a:r>
          </a:p>
          <a:p>
            <a:pPr lvl="3" latinLnBrk="1"/>
            <a:r>
              <a:rPr lang="ko-KR" altLang="en-US" smtClean="0"/>
              <a:t>넷째 수준</a:t>
            </a:r>
          </a:p>
          <a:p>
            <a:pPr lvl="4" latinLnBrk="1"/>
            <a:r>
              <a:rPr lang="ko-KR" altLang="en-US" smtClean="0"/>
              <a:t>다섯째 수준</a:t>
            </a:r>
            <a:endParaRPr lang="ko-KR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77510" y="2777069"/>
            <a:ext cx="3855532" cy="2584449"/>
          </a:xfrm>
        </p:spPr>
        <p:txBody>
          <a:bodyPr>
            <a:normAutofit/>
          </a:bodyPr>
          <a:lstStyle>
            <a:lvl1pPr marL="0" indent="0" latinLnBrk="1">
              <a:buNone/>
              <a:defRPr lang="ko-KR" sz="1400">
                <a:ea typeface="맑은 고딕" panose="020B0503020000020004" pitchFamily="50" charset="-127"/>
              </a:defRPr>
            </a:lvl1pPr>
            <a:lvl2pPr marL="457063" indent="0" latinLnBrk="1">
              <a:buNone/>
              <a:defRPr lang="ko-KR" sz="1400"/>
            </a:lvl2pPr>
            <a:lvl3pPr marL="914126" indent="0" latinLnBrk="1">
              <a:buNone/>
              <a:defRPr lang="ko-KR" sz="1200"/>
            </a:lvl3pPr>
            <a:lvl4pPr marL="1371189" indent="0" latinLnBrk="1">
              <a:buNone/>
              <a:defRPr lang="ko-KR" sz="1000"/>
            </a:lvl4pPr>
            <a:lvl5pPr marL="1828251" indent="0" latinLnBrk="1">
              <a:buNone/>
              <a:defRPr lang="ko-KR" sz="1000"/>
            </a:lvl5pPr>
            <a:lvl6pPr marL="2285314" indent="0" latinLnBrk="1">
              <a:buNone/>
              <a:defRPr lang="ko-KR" sz="1000"/>
            </a:lvl6pPr>
            <a:lvl7pPr marL="2742377" indent="0" latinLnBrk="1">
              <a:buNone/>
              <a:defRPr lang="ko-KR" sz="1000"/>
            </a:lvl7pPr>
            <a:lvl8pPr marL="3199440" indent="0" latinLnBrk="1">
              <a:buNone/>
              <a:defRPr lang="ko-KR" sz="1000"/>
            </a:lvl8pPr>
            <a:lvl9pPr marL="3656503" indent="0" latinLnBrk="1">
              <a:buNone/>
              <a:defRPr lang="ko-KR" sz="1000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7DD10E68-8F61-4D01-AB23-4B731FBE8077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62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7511" y="4800600"/>
            <a:ext cx="8598906" cy="566738"/>
          </a:xfrm>
        </p:spPr>
        <p:txBody>
          <a:bodyPr anchor="b">
            <a:normAutofit/>
          </a:bodyPr>
          <a:lstStyle>
            <a:lvl1pPr algn="l" latinLnBrk="1">
              <a:defRPr lang="ko-KR" sz="2400" b="0"/>
            </a:lvl1pPr>
          </a:lstStyle>
          <a:p>
            <a:r>
              <a:rPr lang="ko-KR" altLang="en-US" smtClean="0"/>
              <a:t>마스터 제목 스타일 편집</a:t>
            </a:r>
            <a:endParaRPr lang="ko-KR"/>
          </a:p>
        </p:txBody>
      </p:sp>
      <p:sp>
        <p:nvSpPr>
          <p:cNvPr id="3" name="그림 개체 틀 2"/>
          <p:cNvSpPr>
            <a:spLocks noGrp="1" noChangeAspect="1"/>
          </p:cNvSpPr>
          <p:nvPr>
            <p:ph type="pic" idx="1"/>
          </p:nvPr>
        </p:nvSpPr>
        <p:spPr>
          <a:xfrm>
            <a:off x="677511" y="609600"/>
            <a:ext cx="8598907" cy="3845718"/>
          </a:xfrm>
        </p:spPr>
        <p:txBody>
          <a:bodyPr anchor="ctr">
            <a:normAutofit/>
          </a:bodyPr>
          <a:lstStyle>
            <a:lvl1pPr marL="0" indent="0" algn="ctr" latinLnBrk="1">
              <a:buNone/>
              <a:defRPr lang="ko-KR" sz="1600"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2800"/>
            </a:lvl2pPr>
            <a:lvl3pPr marL="914400" indent="0" latinLnBrk="1">
              <a:buNone/>
              <a:defRPr lang="ko-KR" sz="2400"/>
            </a:lvl3pPr>
            <a:lvl4pPr marL="1371600" indent="0" latinLnBrk="1">
              <a:buNone/>
              <a:defRPr lang="ko-KR" sz="2000"/>
            </a:lvl4pPr>
            <a:lvl5pPr marL="1828800" indent="0" latinLnBrk="1">
              <a:buNone/>
              <a:defRPr lang="ko-KR" sz="2000"/>
            </a:lvl5pPr>
            <a:lvl6pPr marL="2286000" indent="0" latinLnBrk="1">
              <a:buNone/>
              <a:defRPr lang="ko-KR" sz="2000"/>
            </a:lvl6pPr>
            <a:lvl7pPr marL="2743200" indent="0" latinLnBrk="1">
              <a:buNone/>
              <a:defRPr lang="ko-KR" sz="2000"/>
            </a:lvl7pPr>
            <a:lvl8pPr marL="3200400" indent="0" latinLnBrk="1">
              <a:buNone/>
              <a:defRPr lang="ko-KR" sz="2000"/>
            </a:lvl8pPr>
            <a:lvl9pPr marL="3657600" indent="0" latinLnBrk="1">
              <a:buNone/>
              <a:defRPr lang="ko-KR"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77511" y="5367338"/>
            <a:ext cx="8598906" cy="674024"/>
          </a:xfrm>
        </p:spPr>
        <p:txBody>
          <a:bodyPr>
            <a:normAutofit/>
          </a:bodyPr>
          <a:lstStyle>
            <a:lvl1pPr marL="0" indent="0" latinLnBrk="1">
              <a:buNone/>
              <a:defRPr lang="ko-KR" sz="1200">
                <a:ea typeface="맑은 고딕" panose="020B0503020000020004" pitchFamily="50" charset="-127"/>
              </a:defRPr>
            </a:lvl1pPr>
            <a:lvl2pPr marL="457200" indent="0" latinLnBrk="1">
              <a:buNone/>
              <a:defRPr lang="ko-KR" sz="1200"/>
            </a:lvl2pPr>
            <a:lvl3pPr marL="914400" indent="0" latinLnBrk="1">
              <a:buNone/>
              <a:defRPr lang="ko-KR" sz="1000"/>
            </a:lvl3pPr>
            <a:lvl4pPr marL="1371600" indent="0" latinLnBrk="1">
              <a:buNone/>
              <a:defRPr lang="ko-KR" sz="900"/>
            </a:lvl4pPr>
            <a:lvl5pPr marL="1828800" indent="0" latinLnBrk="1">
              <a:buNone/>
              <a:defRPr lang="ko-KR" sz="900"/>
            </a:lvl5pPr>
            <a:lvl6pPr marL="2286000" indent="0" latinLnBrk="1">
              <a:buNone/>
              <a:defRPr lang="ko-KR" sz="900"/>
            </a:lvl6pPr>
            <a:lvl7pPr marL="2743200" indent="0" latinLnBrk="1">
              <a:buNone/>
              <a:defRPr lang="ko-KR" sz="900"/>
            </a:lvl7pPr>
            <a:lvl8pPr marL="3200400" indent="0" latinLnBrk="1">
              <a:buNone/>
              <a:defRPr lang="ko-KR" sz="900"/>
            </a:lvl8pPr>
            <a:lvl9pPr marL="3657600" indent="0" latinLnBrk="1">
              <a:buNone/>
              <a:defRPr lang="ko-KR" sz="900"/>
            </a:lvl9pPr>
          </a:lstStyle>
          <a:p>
            <a:pPr lvl="0" latinLnBrk="1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맑은 고딕" panose="020B0503020000020004" pitchFamily="50" charset="-127"/>
              </a:defRPr>
            </a:lvl1pPr>
          </a:lstStyle>
          <a:p>
            <a:endParaRPr lang="ko-KR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A5AD-5AEC-42D0-A3BE-F46B40576360}" type="slidenum">
              <a:rPr lang="en-US" altLang="ko-KR" smtClean="0"/>
              <a:pPr/>
              <a:t>‹#›</a:t>
            </a:fld>
            <a:endParaRPr lang="ko-KR" altLang="en-US" dirty="0">
              <a:ea typeface="맑은 고딕" panose="020B0503020000020004" pitchFamily="50" charset="-127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3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627F1E8B-1974-4620-9378-1023FF21F47B}" type="datetime5">
              <a:rPr lang="ko-KR" altLang="en-US" smtClean="0"/>
              <a:t>2020/4/6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783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7399148" y="3689879"/>
            <a:ext cx="4764799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373453" y="0"/>
            <a:ext cx="1219518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9188726" y="-8467"/>
            <a:ext cx="3006450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9603701" y="-8467"/>
            <a:ext cx="2591475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934660" y="3048000"/>
            <a:ext cx="3260516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341166" y="-8467"/>
            <a:ext cx="2854010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0907908" y="-8467"/>
            <a:ext cx="1287268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0941783" y="-8468"/>
            <a:ext cx="1270575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0374369" y="3589868"/>
            <a:ext cx="1820807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-8469" y="4013201"/>
            <a:ext cx="457319" cy="2853267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 dirty="0">
              <a:latin typeface="맑은 고딕" panose="020B0503020000020004" pitchFamily="50" charset="-127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511" y="609600"/>
            <a:ext cx="859890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ko-KR" dirty="0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11" y="2160590"/>
            <a:ext cx="8598907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latinLnBrk="1"/>
            <a:r>
              <a:rPr lang="ko-KR" altLang="ko-KR" dirty="0" smtClean="0"/>
              <a:t>마스터 텍스트 스타일을 편집합니다</a:t>
            </a:r>
          </a:p>
          <a:p>
            <a:pPr lvl="1" latinLnBrk="1"/>
            <a:r>
              <a:rPr lang="ko-KR" altLang="ko-KR" dirty="0" smtClean="0"/>
              <a:t>둘째 수준</a:t>
            </a:r>
          </a:p>
          <a:p>
            <a:pPr lvl="2" latinLnBrk="1"/>
            <a:r>
              <a:rPr lang="ko-KR" altLang="ko-KR" dirty="0" smtClean="0"/>
              <a:t>셋째 수준</a:t>
            </a:r>
          </a:p>
          <a:p>
            <a:pPr lvl="3" latinLnBrk="1"/>
            <a:r>
              <a:rPr lang="ko-KR" altLang="ko-KR" dirty="0" smtClean="0"/>
              <a:t>넷째 수준</a:t>
            </a:r>
          </a:p>
          <a:p>
            <a:pPr lvl="4" latinLnBrk="1"/>
            <a:r>
              <a:rPr lang="ko-KR" altLang="ko-KR" dirty="0" smtClean="0"/>
              <a:t>다섯째 수준</a:t>
            </a:r>
            <a:endParaRPr lang="ko-KR" altLang="ko-K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0" y="6041363"/>
            <a:ext cx="912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fld id="{ED4552EB-7B2F-4B1D-B45B-B2D58F00EB23}" type="datetime5">
              <a:rPr lang="ko-KR" altLang="en-US" smtClean="0"/>
              <a:t>2020/4/6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511" y="6041363"/>
            <a:ext cx="6299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1" y="6041363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  <a:latin typeface="맑은 고딕" panose="020B0503020000020004" pitchFamily="50" charset="-127"/>
              </a:defRPr>
            </a:lvl1pPr>
          </a:lstStyle>
          <a:p>
            <a:fld id="{DEC7A5AD-5AEC-42D0-A3BE-F46B405763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1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l" defTabSz="457200" rtl="0" eaLnBrk="1" latinLnBrk="1" hangingPunct="1">
        <a:spcBef>
          <a:spcPct val="0"/>
        </a:spcBef>
        <a:buNone/>
        <a:defRPr sz="3600" kern="1200">
          <a:solidFill>
            <a:schemeClr val="accent1"/>
          </a:solidFill>
          <a:latin typeface="+mj-ea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j-ea"/>
          <a:ea typeface="+mj-ea"/>
          <a:cs typeface="+mn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Irony in a little bickering concerning Freemason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77511" y="2822713"/>
            <a:ext cx="8598907" cy="1550504"/>
          </a:xfrm>
        </p:spPr>
        <p:txBody>
          <a:bodyPr/>
          <a:lstStyle/>
          <a:p>
            <a:r>
              <a:rPr lang="en-US" altLang="ko-KR" dirty="0"/>
              <a:t>"You are not of the masons." "Yes, yes," I said; "yes, yes." "You?  Impossible!  A mason?" "A mason," I replied. "A sign," he said, "a sign." "It is this," I answered, producing a trowel from beneath the folds of my </a:t>
            </a:r>
            <a:r>
              <a:rPr lang="en-US" altLang="ko-KR" dirty="0" err="1"/>
              <a:t>roquelaire</a:t>
            </a:r>
            <a:r>
              <a:rPr lang="en-US" altLang="ko-KR" dirty="0"/>
              <a:t> a trowel(119).</a:t>
            </a:r>
            <a:endParaRPr lang="ko-KR" altLang="en-US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6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511"/>
    </mc:Choice>
    <mc:Fallback>
      <p:transition spd="slow" advTm="382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7511" y="609600"/>
            <a:ext cx="8598907" cy="781878"/>
          </a:xfrm>
        </p:spPr>
        <p:txBody>
          <a:bodyPr>
            <a:normAutofit/>
          </a:bodyPr>
          <a:lstStyle/>
          <a:p>
            <a:r>
              <a:rPr lang="en-US" altLang="ko-KR" sz="3200" dirty="0"/>
              <a:t>The Narrator’s deceptive self-justification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77511" y="2369489"/>
            <a:ext cx="8598907" cy="1423283"/>
          </a:xfrm>
        </p:spPr>
        <p:txBody>
          <a:bodyPr/>
          <a:lstStyle/>
          <a:p>
            <a:r>
              <a:rPr lang="en-US" altLang="ko-KR" dirty="0"/>
              <a:t>"Pass your hand," I said, "over the wall; you cannot help feeling the </a:t>
            </a:r>
            <a:r>
              <a:rPr lang="en-US" altLang="ko-KR" dirty="0" err="1"/>
              <a:t>nitre</a:t>
            </a:r>
            <a:r>
              <a:rPr lang="en-US" altLang="ko-KR" dirty="0"/>
              <a:t>.  Indeed, it is very damp.  Once more let me implore you to return.  No?  Then I must positively leave you.  But I must first render you all the little attentions in my power(120)."</a:t>
            </a:r>
            <a:endParaRPr lang="ko-KR" altLang="en-US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91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662"/>
    </mc:Choice>
    <mc:Fallback>
      <p:transition spd="slow" advTm="432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The Narrator’s vindictive nature expressed without irony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The wall was now nearly upon a level with my breast.  I again paused, and holding the flambeaux over the mason-work, threw a few feeble rays upon the figure within. A succession of loud and shrill screams, bursting suddenly from the throat of the chained form, seemed to thrust me violently back.  For a brief moment I hesitated--I trembled.  Unsheathing my rapier, I began to grope with it about the recess; but the thought of an instant reassured me.  I placed my hand upon the solid fabric of the catacombs, and felt satisfied.  I </a:t>
            </a:r>
            <a:r>
              <a:rPr lang="en-US" altLang="ko-KR" dirty="0" err="1"/>
              <a:t>reapproached</a:t>
            </a:r>
            <a:r>
              <a:rPr lang="en-US" altLang="ko-KR" dirty="0"/>
              <a:t> the wall; I replied to the yells of him who </a:t>
            </a:r>
            <a:r>
              <a:rPr lang="en-US" altLang="ko-KR" dirty="0" err="1"/>
              <a:t>clamoured</a:t>
            </a:r>
            <a:r>
              <a:rPr lang="en-US" altLang="ko-KR" dirty="0"/>
              <a:t>.  I re-echoed--I aided--I surpassed them in volume and in strength.  I did this, and the </a:t>
            </a:r>
            <a:r>
              <a:rPr lang="en-US" altLang="ko-KR" dirty="0" err="1"/>
              <a:t>clamourer</a:t>
            </a:r>
            <a:r>
              <a:rPr lang="en-US" altLang="ko-KR" dirty="0"/>
              <a:t> grew still(120).</a:t>
            </a:r>
            <a:endParaRPr lang="ko-KR" altLang="en-US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48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898"/>
    </mc:Choice>
    <mc:Fallback>
      <p:transition spd="slow" advTm="605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7511" y="609600"/>
            <a:ext cx="8598907" cy="781878"/>
          </a:xfrm>
        </p:spPr>
        <p:txBody>
          <a:bodyPr/>
          <a:lstStyle/>
          <a:p>
            <a:pPr algn="ctr"/>
            <a:r>
              <a:rPr lang="en-US" altLang="ko-KR" dirty="0"/>
              <a:t>Ending without Poetic </a:t>
            </a:r>
            <a:r>
              <a:rPr lang="en-US" altLang="ko-KR" dirty="0" smtClean="0"/>
              <a:t>Justice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77511" y="2425147"/>
            <a:ext cx="8598907" cy="890547"/>
          </a:xfrm>
        </p:spPr>
        <p:txBody>
          <a:bodyPr>
            <a:noAutofit/>
          </a:bodyPr>
          <a:lstStyle/>
          <a:p>
            <a:r>
              <a:rPr lang="en-US" altLang="ko-KR" sz="2000" dirty="0"/>
              <a:t>For the half of a century no mortal </a:t>
            </a:r>
            <a:r>
              <a:rPr lang="en-US" altLang="ko-KR" sz="2000" dirty="0" smtClean="0"/>
              <a:t>has disturbed </a:t>
            </a:r>
            <a:r>
              <a:rPr lang="en-US" altLang="ko-KR" sz="2000" dirty="0"/>
              <a:t>them.  </a:t>
            </a:r>
            <a:r>
              <a:rPr lang="en-US" altLang="ko-KR" sz="2000" i="1" dirty="0"/>
              <a:t>In pace requiescat</a:t>
            </a:r>
            <a:r>
              <a:rPr lang="en-US" altLang="ko-KR" sz="2000" dirty="0"/>
              <a:t>(121</a:t>
            </a:r>
            <a:r>
              <a:rPr lang="en-US" altLang="ko-KR" sz="2000" dirty="0" smtClean="0"/>
              <a:t>)!</a:t>
            </a:r>
          </a:p>
          <a:p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 smtClean="0"/>
              <a:t>*May he rest in peace!</a:t>
            </a:r>
          </a:p>
          <a:p>
            <a:pPr marL="0" indent="0">
              <a:buNone/>
            </a:pPr>
            <a:endParaRPr lang="en-US" altLang="ko-KR" sz="2000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28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325"/>
    </mc:Choice>
    <mc:Fallback>
      <p:transition spd="slow" advTm="162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패싯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Strategy_FacetGreenTheme_16x9_TP103418064" id="{473E7C1B-4451-4BA0-87AA-7BB36240D405}" vid="{83BA57E1-8352-4719-8748-E85E90024C2B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A752CCC-5C25-436C-B759-7E4E4195A5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영업 전략 프레젠테이션, 패싯 테마(와이드스크린)</Template>
  <TotalTime>376</TotalTime>
  <Words>320</Words>
  <Application>Microsoft Office PowerPoint</Application>
  <PresentationFormat>와이드스크린</PresentationFormat>
  <Paragraphs>10</Paragraphs>
  <Slides>4</Slides>
  <Notes>0</Notes>
  <HiddenSlides>0</HiddenSlides>
  <MMClips>4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10" baseType="lpstr">
      <vt:lpstr>HY그래픽M</vt:lpstr>
      <vt:lpstr>맑은 고딕</vt:lpstr>
      <vt:lpstr>Arial</vt:lpstr>
      <vt:lpstr>Trebuchet MS</vt:lpstr>
      <vt:lpstr>Wingdings 3</vt:lpstr>
      <vt:lpstr>패싯</vt:lpstr>
      <vt:lpstr>Irony in a little bickering concerning Freemason</vt:lpstr>
      <vt:lpstr>The Narrator’s deceptive self-justification</vt:lpstr>
      <vt:lpstr>The Narrator’s vindictive nature expressed without irony</vt:lpstr>
      <vt:lpstr>Ending without Poetic Justice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신세계 통상  &lt;연도&gt; 영업 제안</dc:title>
  <dc:creator>u</dc:creator>
  <cp:keywords/>
  <cp:lastModifiedBy>u</cp:lastModifiedBy>
  <cp:revision>19</cp:revision>
  <dcterms:created xsi:type="dcterms:W3CDTF">2020-04-06T03:31:33Z</dcterms:created>
  <dcterms:modified xsi:type="dcterms:W3CDTF">2020-04-06T13:25:51Z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TC034180659991</vt:lpwstr>
  </property>
</Properties>
</file>